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60" r:id="rId5"/>
    <p:sldId id="258" r:id="rId6"/>
    <p:sldId id="259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0E12EA-0C0D-7242-8EC1-3278733F866E}" v="13" dt="2025-03-03T01:19:44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8"/>
    <p:restoredTop sz="94694"/>
  </p:normalViewPr>
  <p:slideViewPr>
    <p:cSldViewPr snapToGrid="0">
      <p:cViewPr varScale="1">
        <p:scale>
          <a:sx n="109" d="100"/>
          <a:sy n="109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har Risnumawan" userId="9ce06efeef880b75" providerId="LiveId" clId="{F80E12EA-0C0D-7242-8EC1-3278733F866E}"/>
    <pc:docChg chg="undo custSel addSld delSld modSld sldOrd">
      <pc:chgData name="Anhar Risnumawan" userId="9ce06efeef880b75" providerId="LiveId" clId="{F80E12EA-0C0D-7242-8EC1-3278733F866E}" dt="2025-03-03T01:19:59.711" v="1339" actId="26606"/>
      <pc:docMkLst>
        <pc:docMk/>
      </pc:docMkLst>
      <pc:sldChg chg="addSp modSp mod setBg">
        <pc:chgData name="Anhar Risnumawan" userId="9ce06efeef880b75" providerId="LiveId" clId="{F80E12EA-0C0D-7242-8EC1-3278733F866E}" dt="2025-03-03T01:19:30.769" v="1334" actId="26606"/>
        <pc:sldMkLst>
          <pc:docMk/>
          <pc:sldMk cId="2800691438" sldId="256"/>
        </pc:sldMkLst>
        <pc:spChg chg="mod">
          <ac:chgData name="Anhar Risnumawan" userId="9ce06efeef880b75" providerId="LiveId" clId="{F80E12EA-0C0D-7242-8EC1-3278733F866E}" dt="2025-03-03T01:19:30.769" v="1334" actId="26606"/>
          <ac:spMkLst>
            <pc:docMk/>
            <pc:sldMk cId="2800691438" sldId="256"/>
            <ac:spMk id="2" creationId="{E7DEE0ED-CA4A-2DB6-4085-5B75B4269280}"/>
          </ac:spMkLst>
        </pc:spChg>
        <pc:spChg chg="mod">
          <ac:chgData name="Anhar Risnumawan" userId="9ce06efeef880b75" providerId="LiveId" clId="{F80E12EA-0C0D-7242-8EC1-3278733F866E}" dt="2025-03-03T01:19:30.769" v="1334" actId="26606"/>
          <ac:spMkLst>
            <pc:docMk/>
            <pc:sldMk cId="2800691438" sldId="256"/>
            <ac:spMk id="3" creationId="{5A744673-CB05-BA34-1270-7BF874F1DFCE}"/>
          </ac:spMkLst>
        </pc:spChg>
        <pc:spChg chg="add">
          <ac:chgData name="Anhar Risnumawan" userId="9ce06efeef880b75" providerId="LiveId" clId="{F80E12EA-0C0D-7242-8EC1-3278733F866E}" dt="2025-03-03T01:19:30.769" v="1334" actId="26606"/>
          <ac:spMkLst>
            <pc:docMk/>
            <pc:sldMk cId="2800691438" sldId="256"/>
            <ac:spMk id="8" creationId="{6F5A5072-7B47-4D32-B52A-4EBBF590B8A5}"/>
          </ac:spMkLst>
        </pc:spChg>
        <pc:spChg chg="add">
          <ac:chgData name="Anhar Risnumawan" userId="9ce06efeef880b75" providerId="LiveId" clId="{F80E12EA-0C0D-7242-8EC1-3278733F866E}" dt="2025-03-03T01:19:30.769" v="1334" actId="26606"/>
          <ac:spMkLst>
            <pc:docMk/>
            <pc:sldMk cId="2800691438" sldId="256"/>
            <ac:spMk id="10" creationId="{9715DAF0-AE1B-46C9-8A6B-DB2AA05AB91D}"/>
          </ac:spMkLst>
        </pc:spChg>
        <pc:spChg chg="add">
          <ac:chgData name="Anhar Risnumawan" userId="9ce06efeef880b75" providerId="LiveId" clId="{F80E12EA-0C0D-7242-8EC1-3278733F866E}" dt="2025-03-03T01:19:30.769" v="1334" actId="26606"/>
          <ac:spMkLst>
            <pc:docMk/>
            <pc:sldMk cId="2800691438" sldId="256"/>
            <ac:spMk id="12" creationId="{6016219D-510E-4184-9090-6D5578A87BD1}"/>
          </ac:spMkLst>
        </pc:spChg>
        <pc:spChg chg="add">
          <ac:chgData name="Anhar Risnumawan" userId="9ce06efeef880b75" providerId="LiveId" clId="{F80E12EA-0C0D-7242-8EC1-3278733F866E}" dt="2025-03-03T01:19:30.769" v="1334" actId="26606"/>
          <ac:spMkLst>
            <pc:docMk/>
            <pc:sldMk cId="2800691438" sldId="256"/>
            <ac:spMk id="14" creationId="{AFF4A713-7B75-4B21-90D7-5AB19547C728}"/>
          </ac:spMkLst>
        </pc:spChg>
        <pc:spChg chg="add">
          <ac:chgData name="Anhar Risnumawan" userId="9ce06efeef880b75" providerId="LiveId" clId="{F80E12EA-0C0D-7242-8EC1-3278733F866E}" dt="2025-03-03T01:19:30.769" v="1334" actId="26606"/>
          <ac:spMkLst>
            <pc:docMk/>
            <pc:sldMk cId="2800691438" sldId="256"/>
            <ac:spMk id="16" creationId="{DC631C0B-6DA6-4E57-8231-CE32B3434A7E}"/>
          </ac:spMkLst>
        </pc:spChg>
        <pc:spChg chg="add">
          <ac:chgData name="Anhar Risnumawan" userId="9ce06efeef880b75" providerId="LiveId" clId="{F80E12EA-0C0D-7242-8EC1-3278733F866E}" dt="2025-03-03T01:19:30.769" v="1334" actId="26606"/>
          <ac:spMkLst>
            <pc:docMk/>
            <pc:sldMk cId="2800691438" sldId="256"/>
            <ac:spMk id="18" creationId="{C29501E6-A978-4A61-9689-9085AF97A53A}"/>
          </ac:spMkLst>
        </pc:spChg>
      </pc:sldChg>
      <pc:sldChg chg="modSp mod">
        <pc:chgData name="Anhar Risnumawan" userId="9ce06efeef880b75" providerId="LiveId" clId="{F80E12EA-0C0D-7242-8EC1-3278733F866E}" dt="2025-02-07T00:15:50.434" v="4" actId="20577"/>
        <pc:sldMkLst>
          <pc:docMk/>
          <pc:sldMk cId="2168212023" sldId="257"/>
        </pc:sldMkLst>
        <pc:spChg chg="mod">
          <ac:chgData name="Anhar Risnumawan" userId="9ce06efeef880b75" providerId="LiveId" clId="{F80E12EA-0C0D-7242-8EC1-3278733F866E}" dt="2025-02-07T00:15:50.434" v="4" actId="20577"/>
          <ac:spMkLst>
            <pc:docMk/>
            <pc:sldMk cId="2168212023" sldId="257"/>
            <ac:spMk id="18" creationId="{9A9CC3EA-B87C-3A3A-D91B-94A1013B5DF4}"/>
          </ac:spMkLst>
        </pc:spChg>
      </pc:sldChg>
      <pc:sldChg chg="modSp">
        <pc:chgData name="Anhar Risnumawan" userId="9ce06efeef880b75" providerId="LiveId" clId="{F80E12EA-0C0D-7242-8EC1-3278733F866E}" dt="2025-02-07T01:44:38.495" v="5"/>
        <pc:sldMkLst>
          <pc:docMk/>
          <pc:sldMk cId="3523419013" sldId="261"/>
        </pc:sldMkLst>
        <pc:picChg chg="mod">
          <ac:chgData name="Anhar Risnumawan" userId="9ce06efeef880b75" providerId="LiveId" clId="{F80E12EA-0C0D-7242-8EC1-3278733F866E}" dt="2025-02-07T01:44:38.495" v="5"/>
          <ac:picMkLst>
            <pc:docMk/>
            <pc:sldMk cId="3523419013" sldId="261"/>
            <ac:picMk id="9" creationId="{D910477F-CBAF-8912-3D26-7C3B51CC5D8F}"/>
          </ac:picMkLst>
        </pc:picChg>
      </pc:sldChg>
      <pc:sldChg chg="ord">
        <pc:chgData name="Anhar Risnumawan" userId="9ce06efeef880b75" providerId="LiveId" clId="{F80E12EA-0C0D-7242-8EC1-3278733F866E}" dt="2025-02-07T00:08:01.181" v="0" actId="20578"/>
        <pc:sldMkLst>
          <pc:docMk/>
          <pc:sldMk cId="3904112801" sldId="262"/>
        </pc:sldMkLst>
      </pc:sldChg>
      <pc:sldChg chg="modSp new mod">
        <pc:chgData name="Anhar Risnumawan" userId="9ce06efeef880b75" providerId="LiveId" clId="{F80E12EA-0C0D-7242-8EC1-3278733F866E}" dt="2025-02-12T01:05:23.279" v="782" actId="20577"/>
        <pc:sldMkLst>
          <pc:docMk/>
          <pc:sldMk cId="2386912794" sldId="263"/>
        </pc:sldMkLst>
        <pc:spChg chg="mod">
          <ac:chgData name="Anhar Risnumawan" userId="9ce06efeef880b75" providerId="LiveId" clId="{F80E12EA-0C0D-7242-8EC1-3278733F866E}" dt="2025-02-12T00:39:42.063" v="23" actId="20577"/>
          <ac:spMkLst>
            <pc:docMk/>
            <pc:sldMk cId="2386912794" sldId="263"/>
            <ac:spMk id="2" creationId="{126E828F-9296-7F77-0486-3D45B7B1395E}"/>
          </ac:spMkLst>
        </pc:spChg>
        <pc:spChg chg="mod">
          <ac:chgData name="Anhar Risnumawan" userId="9ce06efeef880b75" providerId="LiveId" clId="{F80E12EA-0C0D-7242-8EC1-3278733F866E}" dt="2025-02-12T01:05:23.279" v="782" actId="20577"/>
          <ac:spMkLst>
            <pc:docMk/>
            <pc:sldMk cId="2386912794" sldId="263"/>
            <ac:spMk id="3" creationId="{A8CECF30-957A-F284-4D7A-FA30373BF80B}"/>
          </ac:spMkLst>
        </pc:spChg>
      </pc:sldChg>
      <pc:sldChg chg="addSp delSp modSp new mod setBg">
        <pc:chgData name="Anhar Risnumawan" userId="9ce06efeef880b75" providerId="LiveId" clId="{F80E12EA-0C0D-7242-8EC1-3278733F866E}" dt="2025-02-12T00:41:11.378" v="184" actId="26606"/>
        <pc:sldMkLst>
          <pc:docMk/>
          <pc:sldMk cId="2492306699" sldId="264"/>
        </pc:sldMkLst>
        <pc:picChg chg="add mod">
          <ac:chgData name="Anhar Risnumawan" userId="9ce06efeef880b75" providerId="LiveId" clId="{F80E12EA-0C0D-7242-8EC1-3278733F866E}" dt="2025-02-12T00:41:11.378" v="184" actId="26606"/>
          <ac:picMkLst>
            <pc:docMk/>
            <pc:sldMk cId="2492306699" sldId="264"/>
            <ac:picMk id="4" creationId="{BE7E5873-6A6E-0494-9483-3CA8E17757C6}"/>
          </ac:picMkLst>
        </pc:picChg>
      </pc:sldChg>
      <pc:sldChg chg="addSp delSp modSp new mod setBg">
        <pc:chgData name="Anhar Risnumawan" userId="9ce06efeef880b75" providerId="LiveId" clId="{F80E12EA-0C0D-7242-8EC1-3278733F866E}" dt="2025-02-12T00:46:18.885" v="226" actId="20577"/>
        <pc:sldMkLst>
          <pc:docMk/>
          <pc:sldMk cId="2927289285" sldId="265"/>
        </pc:sldMkLst>
        <pc:spChg chg="mod">
          <ac:chgData name="Anhar Risnumawan" userId="9ce06efeef880b75" providerId="LiveId" clId="{F80E12EA-0C0D-7242-8EC1-3278733F866E}" dt="2025-02-12T00:46:18.885" v="226" actId="20577"/>
          <ac:spMkLst>
            <pc:docMk/>
            <pc:sldMk cId="2927289285" sldId="265"/>
            <ac:spMk id="2" creationId="{2F7A47DE-DB06-0CBF-1787-2A41EC1B3EBA}"/>
          </ac:spMkLst>
        </pc:spChg>
        <pc:spChg chg="add">
          <ac:chgData name="Anhar Risnumawan" userId="9ce06efeef880b75" providerId="LiveId" clId="{F80E12EA-0C0D-7242-8EC1-3278733F866E}" dt="2025-02-12T00:46:03.689" v="191" actId="26606"/>
          <ac:spMkLst>
            <pc:docMk/>
            <pc:sldMk cId="2927289285" sldId="265"/>
            <ac:spMk id="12" creationId="{022BDE4A-8A20-4A69-9C5A-581C82036A4D}"/>
          </ac:spMkLst>
        </pc:spChg>
        <pc:picChg chg="add mod">
          <ac:chgData name="Anhar Risnumawan" userId="9ce06efeef880b75" providerId="LiveId" clId="{F80E12EA-0C0D-7242-8EC1-3278733F866E}" dt="2025-02-12T00:46:03.689" v="191" actId="26606"/>
          <ac:picMkLst>
            <pc:docMk/>
            <pc:sldMk cId="2927289285" sldId="265"/>
            <ac:picMk id="5" creationId="{71DA05BA-92EA-CC3B-ED0A-C27751C73CC3}"/>
          </ac:picMkLst>
        </pc:picChg>
        <pc:picChg chg="add mod">
          <ac:chgData name="Anhar Risnumawan" userId="9ce06efeef880b75" providerId="LiveId" clId="{F80E12EA-0C0D-7242-8EC1-3278733F866E}" dt="2025-02-12T00:46:03.689" v="191" actId="26606"/>
          <ac:picMkLst>
            <pc:docMk/>
            <pc:sldMk cId="2927289285" sldId="265"/>
            <ac:picMk id="7" creationId="{95C116D1-8BBD-FB3A-D3E9-BC77E4D2D827}"/>
          </ac:picMkLst>
        </pc:picChg>
      </pc:sldChg>
      <pc:sldChg chg="addSp delSp modSp new mod setBg modAnim">
        <pc:chgData name="Anhar Risnumawan" userId="9ce06efeef880b75" providerId="LiveId" clId="{F80E12EA-0C0D-7242-8EC1-3278733F866E}" dt="2025-02-14T07:45:04.182" v="1327" actId="26606"/>
        <pc:sldMkLst>
          <pc:docMk/>
          <pc:sldMk cId="3729690620" sldId="266"/>
        </pc:sldMkLst>
        <pc:spChg chg="mod">
          <ac:chgData name="Anhar Risnumawan" userId="9ce06efeef880b75" providerId="LiveId" clId="{F80E12EA-0C0D-7242-8EC1-3278733F866E}" dt="2025-02-14T07:45:04.182" v="1327" actId="26606"/>
          <ac:spMkLst>
            <pc:docMk/>
            <pc:sldMk cId="3729690620" sldId="266"/>
            <ac:spMk id="2" creationId="{E57F4764-ED96-83C5-F25A-848E9B59C263}"/>
          </ac:spMkLst>
        </pc:spChg>
        <pc:spChg chg="add mod ord">
          <ac:chgData name="Anhar Risnumawan" userId="9ce06efeef880b75" providerId="LiveId" clId="{F80E12EA-0C0D-7242-8EC1-3278733F866E}" dt="2025-02-14T07:45:04.182" v="1327" actId="26606"/>
          <ac:spMkLst>
            <pc:docMk/>
            <pc:sldMk cId="3729690620" sldId="266"/>
            <ac:spMk id="8" creationId="{182309CE-0737-0AAB-7798-060FED31AA6F}"/>
          </ac:spMkLst>
        </pc:spChg>
        <pc:spChg chg="add">
          <ac:chgData name="Anhar Risnumawan" userId="9ce06efeef880b75" providerId="LiveId" clId="{F80E12EA-0C0D-7242-8EC1-3278733F866E}" dt="2025-02-14T07:45:04.182" v="1327" actId="26606"/>
          <ac:spMkLst>
            <pc:docMk/>
            <pc:sldMk cId="3729690620" sldId="266"/>
            <ac:spMk id="25" creationId="{61293230-B0F6-45B1-96D1-13D18E242995}"/>
          </ac:spMkLst>
        </pc:spChg>
        <pc:spChg chg="add">
          <ac:chgData name="Anhar Risnumawan" userId="9ce06efeef880b75" providerId="LiveId" clId="{F80E12EA-0C0D-7242-8EC1-3278733F866E}" dt="2025-02-14T07:45:04.182" v="1327" actId="26606"/>
          <ac:spMkLst>
            <pc:docMk/>
            <pc:sldMk cId="3729690620" sldId="266"/>
            <ac:spMk id="27" creationId="{0A1E0707-4985-454B-ACE0-4855BB55875E}"/>
          </ac:spMkLst>
        </pc:spChg>
        <pc:picChg chg="add mod">
          <ac:chgData name="Anhar Risnumawan" userId="9ce06efeef880b75" providerId="LiveId" clId="{F80E12EA-0C0D-7242-8EC1-3278733F866E}" dt="2025-02-14T07:45:04.182" v="1327" actId="26606"/>
          <ac:picMkLst>
            <pc:docMk/>
            <pc:sldMk cId="3729690620" sldId="266"/>
            <ac:picMk id="3" creationId="{88505FB6-2F9B-A198-C43E-0F237D135263}"/>
          </ac:picMkLst>
        </pc:picChg>
        <pc:picChg chg="add mod ord">
          <ac:chgData name="Anhar Risnumawan" userId="9ce06efeef880b75" providerId="LiveId" clId="{F80E12EA-0C0D-7242-8EC1-3278733F866E}" dt="2025-02-14T07:45:04.182" v="1327" actId="26606"/>
          <ac:picMkLst>
            <pc:docMk/>
            <pc:sldMk cId="3729690620" sldId="266"/>
            <ac:picMk id="4" creationId="{0A4A40E7-936F-4685-1DEC-D405185EFE6A}"/>
          </ac:picMkLst>
        </pc:picChg>
      </pc:sldChg>
      <pc:sldChg chg="addSp delSp modSp new mod setBg">
        <pc:chgData name="Anhar Risnumawan" userId="9ce06efeef880b75" providerId="LiveId" clId="{F80E12EA-0C0D-7242-8EC1-3278733F866E}" dt="2025-02-12T02:21:03.831" v="829" actId="1076"/>
        <pc:sldMkLst>
          <pc:docMk/>
          <pc:sldMk cId="3239207830" sldId="267"/>
        </pc:sldMkLst>
        <pc:spChg chg="mod">
          <ac:chgData name="Anhar Risnumawan" userId="9ce06efeef880b75" providerId="LiveId" clId="{F80E12EA-0C0D-7242-8EC1-3278733F866E}" dt="2025-02-12T02:20:40.629" v="823" actId="26606"/>
          <ac:spMkLst>
            <pc:docMk/>
            <pc:sldMk cId="3239207830" sldId="267"/>
            <ac:spMk id="2" creationId="{3554704B-783F-57DF-A07D-B0D35101EAEB}"/>
          </ac:spMkLst>
        </pc:spChg>
        <pc:spChg chg="add">
          <ac:chgData name="Anhar Risnumawan" userId="9ce06efeef880b75" providerId="LiveId" clId="{F80E12EA-0C0D-7242-8EC1-3278733F866E}" dt="2025-02-12T02:20:57.264" v="827" actId="26606"/>
          <ac:spMkLst>
            <pc:docMk/>
            <pc:sldMk cId="3239207830" sldId="267"/>
            <ac:spMk id="16" creationId="{A4AC5506-6312-4701-8D3C-40187889A947}"/>
          </ac:spMkLst>
        </pc:spChg>
        <pc:picChg chg="add mod">
          <ac:chgData name="Anhar Risnumawan" userId="9ce06efeef880b75" providerId="LiveId" clId="{F80E12EA-0C0D-7242-8EC1-3278733F866E}" dt="2025-02-12T02:21:03.831" v="829" actId="1076"/>
          <ac:picMkLst>
            <pc:docMk/>
            <pc:sldMk cId="3239207830" sldId="267"/>
            <ac:picMk id="6" creationId="{AA1476AD-5C33-4CE0-F47D-5F1FCC3E7738}"/>
          </ac:picMkLst>
        </pc:picChg>
      </pc:sldChg>
      <pc:sldChg chg="modSp new mod">
        <pc:chgData name="Anhar Risnumawan" userId="9ce06efeef880b75" providerId="LiveId" clId="{F80E12EA-0C0D-7242-8EC1-3278733F866E}" dt="2025-02-12T05:37:32.763" v="1184" actId="20577"/>
        <pc:sldMkLst>
          <pc:docMk/>
          <pc:sldMk cId="3804693635" sldId="268"/>
        </pc:sldMkLst>
        <pc:spChg chg="mod">
          <ac:chgData name="Anhar Risnumawan" userId="9ce06efeef880b75" providerId="LiveId" clId="{F80E12EA-0C0D-7242-8EC1-3278733F866E}" dt="2025-02-12T05:05:43.582" v="839" actId="20577"/>
          <ac:spMkLst>
            <pc:docMk/>
            <pc:sldMk cId="3804693635" sldId="268"/>
            <ac:spMk id="2" creationId="{EDB19783-07EC-F105-8A3C-6761067D097C}"/>
          </ac:spMkLst>
        </pc:spChg>
        <pc:spChg chg="mod">
          <ac:chgData name="Anhar Risnumawan" userId="9ce06efeef880b75" providerId="LiveId" clId="{F80E12EA-0C0D-7242-8EC1-3278733F866E}" dt="2025-02-12T05:37:32.763" v="1184" actId="20577"/>
          <ac:spMkLst>
            <pc:docMk/>
            <pc:sldMk cId="3804693635" sldId="268"/>
            <ac:spMk id="3" creationId="{D7AC0024-9038-07AA-7D26-7063D70BBC87}"/>
          </ac:spMkLst>
        </pc:spChg>
      </pc:sldChg>
      <pc:sldChg chg="addSp delSp modSp new mod setBg modAnim">
        <pc:chgData name="Anhar Risnumawan" userId="9ce06efeef880b75" providerId="LiveId" clId="{F80E12EA-0C0D-7242-8EC1-3278733F866E}" dt="2025-02-14T06:54:35.943" v="1325" actId="20577"/>
        <pc:sldMkLst>
          <pc:docMk/>
          <pc:sldMk cId="3951967812" sldId="269"/>
        </pc:sldMkLst>
        <pc:spChg chg="mod">
          <ac:chgData name="Anhar Risnumawan" userId="9ce06efeef880b75" providerId="LiveId" clId="{F80E12EA-0C0D-7242-8EC1-3278733F866E}" dt="2025-02-14T06:53:38.099" v="1193" actId="26606"/>
          <ac:spMkLst>
            <pc:docMk/>
            <pc:sldMk cId="3951967812" sldId="269"/>
            <ac:spMk id="2" creationId="{15EBC2BB-0E93-F3E5-6D74-2EE6BE6FE472}"/>
          </ac:spMkLst>
        </pc:spChg>
        <pc:spChg chg="add mod">
          <ac:chgData name="Anhar Risnumawan" userId="9ce06efeef880b75" providerId="LiveId" clId="{F80E12EA-0C0D-7242-8EC1-3278733F866E}" dt="2025-02-14T06:54:35.943" v="1325" actId="20577"/>
          <ac:spMkLst>
            <pc:docMk/>
            <pc:sldMk cId="3951967812" sldId="269"/>
            <ac:spMk id="8" creationId="{90C97F00-ACF4-CF10-43B3-F0CBC3EB683B}"/>
          </ac:spMkLst>
        </pc:spChg>
        <pc:spChg chg="add">
          <ac:chgData name="Anhar Risnumawan" userId="9ce06efeef880b75" providerId="LiveId" clId="{F80E12EA-0C0D-7242-8EC1-3278733F866E}" dt="2025-02-14T06:53:38.099" v="1193" actId="26606"/>
          <ac:spMkLst>
            <pc:docMk/>
            <pc:sldMk cId="3951967812" sldId="269"/>
            <ac:spMk id="11" creationId="{2EB492CD-616E-47F8-933B-5E2D952A0593}"/>
          </ac:spMkLst>
        </pc:spChg>
        <pc:spChg chg="add">
          <ac:chgData name="Anhar Risnumawan" userId="9ce06efeef880b75" providerId="LiveId" clId="{F80E12EA-0C0D-7242-8EC1-3278733F866E}" dt="2025-02-14T06:53:38.099" v="1193" actId="26606"/>
          <ac:spMkLst>
            <pc:docMk/>
            <pc:sldMk cId="3951967812" sldId="269"/>
            <ac:spMk id="13" creationId="{59383CF9-23B5-4335-9B21-1791C4CF1C75}"/>
          </ac:spMkLst>
        </pc:spChg>
        <pc:spChg chg="add">
          <ac:chgData name="Anhar Risnumawan" userId="9ce06efeef880b75" providerId="LiveId" clId="{F80E12EA-0C0D-7242-8EC1-3278733F866E}" dt="2025-02-14T06:53:38.099" v="1193" actId="26606"/>
          <ac:spMkLst>
            <pc:docMk/>
            <pc:sldMk cId="3951967812" sldId="269"/>
            <ac:spMk id="15" creationId="{0007FE00-9498-4706-B255-6437B0252C02}"/>
          </ac:spMkLst>
        </pc:spChg>
        <pc:picChg chg="add mod">
          <ac:chgData name="Anhar Risnumawan" userId="9ce06efeef880b75" providerId="LiveId" clId="{F80E12EA-0C0D-7242-8EC1-3278733F866E}" dt="2025-02-14T06:53:38.099" v="1193" actId="26606"/>
          <ac:picMkLst>
            <pc:docMk/>
            <pc:sldMk cId="3951967812" sldId="269"/>
            <ac:picMk id="4" creationId="{E80B2D2D-1A9C-411E-CF37-D5B2454C22F9}"/>
          </ac:picMkLst>
        </pc:picChg>
      </pc:sldChg>
      <pc:sldChg chg="new del">
        <pc:chgData name="Anhar Risnumawan" userId="9ce06efeef880b75" providerId="LiveId" clId="{F80E12EA-0C0D-7242-8EC1-3278733F866E}" dt="2025-02-21T05:50:23.881" v="1332" actId="2696"/>
        <pc:sldMkLst>
          <pc:docMk/>
          <pc:sldMk cId="2736940279" sldId="270"/>
        </pc:sldMkLst>
      </pc:sldChg>
      <pc:sldChg chg="delSp modSp add mod setBg delDesignElem">
        <pc:chgData name="Anhar Risnumawan" userId="9ce06efeef880b75" providerId="LiveId" clId="{F80E12EA-0C0D-7242-8EC1-3278733F866E}" dt="2025-03-03T01:19:12.648" v="1333" actId="478"/>
        <pc:sldMkLst>
          <pc:docMk/>
          <pc:sldMk cId="2582269748" sldId="271"/>
        </pc:sldMkLst>
        <pc:spChg chg="mod">
          <ac:chgData name="Anhar Risnumawan" userId="9ce06efeef880b75" providerId="LiveId" clId="{F80E12EA-0C0D-7242-8EC1-3278733F866E}" dt="2025-02-21T05:50:16.345" v="1331" actId="207"/>
          <ac:spMkLst>
            <pc:docMk/>
            <pc:sldMk cId="2582269748" sldId="271"/>
            <ac:spMk id="2" creationId="{F6A282C5-E447-1D3D-3AD1-327218046C4C}"/>
          </ac:spMkLst>
        </pc:spChg>
        <pc:picChg chg="del">
          <ac:chgData name="Anhar Risnumawan" userId="9ce06efeef880b75" providerId="LiveId" clId="{F80E12EA-0C0D-7242-8EC1-3278733F866E}" dt="2025-03-03T01:19:12.648" v="1333" actId="478"/>
          <ac:picMkLst>
            <pc:docMk/>
            <pc:sldMk cId="2582269748" sldId="271"/>
            <ac:picMk id="6" creationId="{3547719C-2ED4-2A70-E7D3-D5AAD63AF340}"/>
          </ac:picMkLst>
        </pc:picChg>
      </pc:sldChg>
      <pc:sldChg chg="addSp delSp modSp add mod setBg delDesignElem">
        <pc:chgData name="Anhar Risnumawan" userId="9ce06efeef880b75" providerId="LiveId" clId="{F80E12EA-0C0D-7242-8EC1-3278733F866E}" dt="2025-03-03T01:19:59.711" v="1339" actId="26606"/>
        <pc:sldMkLst>
          <pc:docMk/>
          <pc:sldMk cId="4128720261" sldId="272"/>
        </pc:sldMkLst>
        <pc:spChg chg="mod">
          <ac:chgData name="Anhar Risnumawan" userId="9ce06efeef880b75" providerId="LiveId" clId="{F80E12EA-0C0D-7242-8EC1-3278733F866E}" dt="2025-03-03T01:19:59.711" v="1339" actId="26606"/>
          <ac:spMkLst>
            <pc:docMk/>
            <pc:sldMk cId="4128720261" sldId="272"/>
            <ac:spMk id="2" creationId="{A0EF4147-BDAF-4D90-79EF-81846435EC5E}"/>
          </ac:spMkLst>
        </pc:spChg>
        <pc:spChg chg="mod">
          <ac:chgData name="Anhar Risnumawan" userId="9ce06efeef880b75" providerId="LiveId" clId="{F80E12EA-0C0D-7242-8EC1-3278733F866E}" dt="2025-03-03T01:19:59.711" v="1339" actId="26606"/>
          <ac:spMkLst>
            <pc:docMk/>
            <pc:sldMk cId="4128720261" sldId="272"/>
            <ac:spMk id="3" creationId="{DA18C6E7-2E93-DB41-17D6-BCD0AE8B0CEF}"/>
          </ac:spMkLst>
        </pc:spChg>
        <pc:spChg chg="add del">
          <ac:chgData name="Anhar Risnumawan" userId="9ce06efeef880b75" providerId="LiveId" clId="{F80E12EA-0C0D-7242-8EC1-3278733F866E}" dt="2025-03-03T01:19:59.694" v="1338" actId="26606"/>
          <ac:spMkLst>
            <pc:docMk/>
            <pc:sldMk cId="4128720261" sldId="272"/>
            <ac:spMk id="6" creationId="{F944E337-3E5D-4A1F-A5A1-2057F25B8A7B}"/>
          </ac:spMkLst>
        </pc:spChg>
        <pc:spChg chg="add del">
          <ac:chgData name="Anhar Risnumawan" userId="9ce06efeef880b75" providerId="LiveId" clId="{F80E12EA-0C0D-7242-8EC1-3278733F866E}" dt="2025-03-03T01:19:59.694" v="1338" actId="26606"/>
          <ac:spMkLst>
            <pc:docMk/>
            <pc:sldMk cId="4128720261" sldId="272"/>
            <ac:spMk id="7" creationId="{4DA50D69-7CF7-4844-B844-A2B821C77F24}"/>
          </ac:spMkLst>
        </pc:spChg>
        <pc:spChg chg="del">
          <ac:chgData name="Anhar Risnumawan" userId="9ce06efeef880b75" providerId="LiveId" clId="{F80E12EA-0C0D-7242-8EC1-3278733F866E}" dt="2025-03-03T01:19:44.661" v="1336"/>
          <ac:spMkLst>
            <pc:docMk/>
            <pc:sldMk cId="4128720261" sldId="272"/>
            <ac:spMk id="9" creationId="{2EB492CD-616E-47F8-933B-5E2D952A0593}"/>
          </ac:spMkLst>
        </pc:spChg>
        <pc:spChg chg="add">
          <ac:chgData name="Anhar Risnumawan" userId="9ce06efeef880b75" providerId="LiveId" clId="{F80E12EA-0C0D-7242-8EC1-3278733F866E}" dt="2025-03-03T01:19:59.711" v="1339" actId="26606"/>
          <ac:spMkLst>
            <pc:docMk/>
            <pc:sldMk cId="4128720261" sldId="272"/>
            <ac:spMk id="10" creationId="{3346177D-ADC4-4968-B747-5CFCD390B5B9}"/>
          </ac:spMkLst>
        </pc:spChg>
        <pc:spChg chg="del">
          <ac:chgData name="Anhar Risnumawan" userId="9ce06efeef880b75" providerId="LiveId" clId="{F80E12EA-0C0D-7242-8EC1-3278733F866E}" dt="2025-03-03T01:19:44.661" v="1336"/>
          <ac:spMkLst>
            <pc:docMk/>
            <pc:sldMk cId="4128720261" sldId="272"/>
            <ac:spMk id="11" creationId="{59383CF9-23B5-4335-9B21-1791C4CF1C75}"/>
          </ac:spMkLst>
        </pc:spChg>
        <pc:spChg chg="add">
          <ac:chgData name="Anhar Risnumawan" userId="9ce06efeef880b75" providerId="LiveId" clId="{F80E12EA-0C0D-7242-8EC1-3278733F866E}" dt="2025-03-03T01:19:59.711" v="1339" actId="26606"/>
          <ac:spMkLst>
            <pc:docMk/>
            <pc:sldMk cId="4128720261" sldId="272"/>
            <ac:spMk id="12" creationId="{0844A943-BF79-4FEA-ABB1-3BD54D236606}"/>
          </ac:spMkLst>
        </pc:spChg>
        <pc:spChg chg="del">
          <ac:chgData name="Anhar Risnumawan" userId="9ce06efeef880b75" providerId="LiveId" clId="{F80E12EA-0C0D-7242-8EC1-3278733F866E}" dt="2025-03-03T01:19:44.661" v="1336"/>
          <ac:spMkLst>
            <pc:docMk/>
            <pc:sldMk cId="4128720261" sldId="272"/>
            <ac:spMk id="13" creationId="{0007FE00-9498-4706-B255-6437B0252C02}"/>
          </ac:spMkLst>
        </pc:spChg>
        <pc:spChg chg="add">
          <ac:chgData name="Anhar Risnumawan" userId="9ce06efeef880b75" providerId="LiveId" clId="{F80E12EA-0C0D-7242-8EC1-3278733F866E}" dt="2025-03-03T01:19:59.711" v="1339" actId="26606"/>
          <ac:spMkLst>
            <pc:docMk/>
            <pc:sldMk cId="4128720261" sldId="272"/>
            <ac:spMk id="14" creationId="{6437CC72-F4A8-4DC3-AFAB-D22C482C8100}"/>
          </ac:spMkLst>
        </pc:spChg>
        <pc:picChg chg="mod">
          <ac:chgData name="Anhar Risnumawan" userId="9ce06efeef880b75" providerId="LiveId" clId="{F80E12EA-0C0D-7242-8EC1-3278733F866E}" dt="2025-03-03T01:19:59.711" v="1339" actId="26606"/>
          <ac:picMkLst>
            <pc:docMk/>
            <pc:sldMk cId="4128720261" sldId="272"/>
            <ac:picMk id="4" creationId="{64CF35C9-B89A-E7D3-52C0-56EE86B2311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C403-DD37-F146-4ACC-F797A2C47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8313E-C7A0-8B78-9FDA-E42CB96F0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3252D-A930-3D4F-E992-EE1B7CBC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41EDF-42DB-5DA7-09F6-970217818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A4EA6-610D-D101-0A67-6722C323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1921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0F3A-2517-E0E0-46FB-833BDF28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7EEDD-ACF7-959E-818F-0FDBDD36F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56A9F-08D1-9E86-F12A-763ECB639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C89E1-33C3-E7F4-FE8F-1126675E5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E153D-5137-86F3-89D7-451F09E1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8118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A6FAE4-47B4-7C9C-8D37-7D5257AF9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B130D-6B42-A9E3-4629-13DDCE58A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A3BC9-E709-B070-0FCF-7C60CAAE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AF192-462B-4B95-0977-5A60ADD5B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5B32B-8306-6DB9-C9B6-B507D7E6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8071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6AB7-BAB9-9BB5-C88B-D61DA096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A8D4-4084-7701-5B68-7B3A425F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98B6A-F8F1-A5C1-2146-58D1DA075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2F55E-AF55-6706-B50A-09307F7C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73DD6-F1AE-03E9-D532-88D52649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48797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F0FA-762E-E13B-8993-C33C952A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FAEC7-1F36-B563-16F2-189C89421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822B3-F4AE-FE0F-5FD1-CE418A9F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ED2EE-AD32-E60B-92F5-F018B40C3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02487-D4F0-73BA-E3F2-1B85BC29A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9259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A298-76E6-000B-2116-5E003F01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2FE2C-401A-B3D1-7A6F-790BB4572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3936E-AA22-35B2-0B93-EE22F7874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84067-9D68-0AC8-7C08-DB2609E62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0DCBF-0BBB-B4B2-8B7D-EC0F2541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3ED5D-978E-FDC3-630A-02ECFFF4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92210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C24A-A50C-3256-9F30-2C2133F76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5B8C7-83D4-7481-3A7E-A4BDA2A4E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978AF-B175-FD22-EE11-2FCFA1DF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F4019-7358-AFB6-FC6A-068F4F5DF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64175-9C86-D8C5-6FFF-58A97F71A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3F78C2-A001-836A-4B82-3802EBD52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C7CAB0-2BAF-39C7-3768-F7AD3A77E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7F888-EB04-160A-61F2-18C06529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8594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5DC6-C0D8-7E51-9BF3-92CC7319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A09A35-B6C6-1654-40A4-FE37E659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B9182-83DD-B8DD-3781-03CF3C0C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41E8BC-F0C1-A864-D003-B29DD33D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4090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53D01-A878-2EC2-EB72-FCE3556F6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D6D03-4D28-67D6-75E5-8F0DDDD6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B0F61-5D33-0952-6FBF-BE2296D95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1296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B857-8444-DC71-9C8E-491DC217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BCF1B-CDF4-4B2A-BEB0-66288BC2F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DF39E-E1B1-446A-899A-BD73A385D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AB4EA-6393-C483-0A44-56D460582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31EE6-5777-B7D9-3818-58D79CF1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629F4-BE5F-30F1-61D6-1C841063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902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D8D4-B06F-0D92-3B7C-B94DE9B6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2F6B60-A578-54A0-1878-84CF7BA857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45339-5093-2997-E109-85ADD3C97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6C45F-627E-6502-9E3F-56DB168C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EEC30-F354-D749-88C4-1DD1CB5E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67A19-9019-5B92-1378-0F99C10B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7894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FBA6B0-2040-EDF4-4CD7-473E848A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8FCE5-DA03-8174-37EC-F0DC6D4EB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7B10-9786-3012-2281-6FE99BFAE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64831D-01B5-804B-A082-C195993F9808}" type="datetimeFigureOut">
              <a:rPr lang="en-JP" smtClean="0"/>
              <a:t>2025/03/03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18204-9449-8726-229C-8470C8B0A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05A46-49E7-3C18-3A51-C77A47454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2A67E2-1A6C-2848-BDDB-58369B9C7B2B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3247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EE0ED-CA4A-2DB6-4085-5B75B4269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JP" sz="4800">
                <a:solidFill>
                  <a:srgbClr val="FFFFFF"/>
                </a:solidFill>
              </a:rPr>
              <a:t>Owl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44673-CB05-BA34-1270-7BF874F1D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JP" dirty="0"/>
              <a:t>Anhar Risnumawan</a:t>
            </a:r>
          </a:p>
        </p:txBody>
      </p:sp>
    </p:spTree>
    <p:extLst>
      <p:ext uri="{BB962C8B-B14F-4D97-AF65-F5344CB8AC3E}">
        <p14:creationId xmlns:p14="http://schemas.microsoft.com/office/powerpoint/2010/main" val="280069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7E5873-6A6E-0494-9483-3CA8E1775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19628"/>
            <a:ext cx="10905066" cy="50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0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A47DE-DB06-0CBF-1787-2A41EC1B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 Filter Capacitors</a:t>
            </a:r>
          </a:p>
        </p:txBody>
      </p:sp>
      <p:pic>
        <p:nvPicPr>
          <p:cNvPr id="5" name="Content Placeholder 4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71DA05BA-92EA-CC3B-ED0A-C27751C73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809" r="-2" b="3807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A green circuit board with wires&#10;&#10;Description automatically generated">
            <a:extLst>
              <a:ext uri="{FF2B5EF4-FFF2-40B4-BE49-F238E27FC236}">
                <a16:creationId xmlns:a16="http://schemas.microsoft.com/office/drawing/2014/main" id="{95C116D1-8BBD-FB3A-D3E9-BC77E4D2D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795" r="-2" b="82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F4764-ED96-83C5-F25A-848E9B59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>
            <a:normAutofit/>
          </a:bodyPr>
          <a:lstStyle/>
          <a:p>
            <a:r>
              <a:rPr lang="en-JP" dirty="0"/>
              <a:t>Test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82309CE-0737-0AAB-7798-060FED31A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7" y="2194101"/>
            <a:ext cx="3543298" cy="3973337"/>
          </a:xfrm>
        </p:spPr>
        <p:txBody>
          <a:bodyPr>
            <a:normAutofit/>
          </a:bodyPr>
          <a:lstStyle/>
          <a:p>
            <a:r>
              <a:rPr lang="en-US" sz="2000" dirty="0"/>
              <a:t>Speaker is working</a:t>
            </a:r>
          </a:p>
          <a:p>
            <a:r>
              <a:rPr lang="en-US" sz="2000" dirty="0"/>
              <a:t>Vibration is working</a:t>
            </a:r>
          </a:p>
          <a:p>
            <a:r>
              <a:rPr lang="en-US" sz="2000" dirty="0"/>
              <a:t>The servo is working, but a string is still not connected to the owl’s head.</a:t>
            </a:r>
          </a:p>
          <a:p>
            <a:r>
              <a:rPr lang="en-US" sz="2000" dirty="0"/>
              <a:t>Battery cables still have to clear up</a:t>
            </a:r>
          </a:p>
          <a:p>
            <a:r>
              <a:rPr lang="en-US" sz="2000" dirty="0"/>
              <a:t>Probably add two Li-po batteries in parallel</a:t>
            </a:r>
          </a:p>
          <a:p>
            <a:r>
              <a:rPr lang="en-US" sz="2000" dirty="0"/>
              <a:t>The charging port is a bit blocked by the headstand</a:t>
            </a:r>
          </a:p>
          <a:p>
            <a:endParaRPr lang="en-US" sz="2000" dirty="0"/>
          </a:p>
        </p:txBody>
      </p:sp>
      <p:pic>
        <p:nvPicPr>
          <p:cNvPr id="3" name="WhatsApp Video 2025-02-14 at 3.58.03 PM">
            <a:hlinkClick r:id="" action="ppaction://media"/>
            <a:extLst>
              <a:ext uri="{FF2B5EF4-FFF2-40B4-BE49-F238E27FC236}">
                <a16:creationId xmlns:a16="http://schemas.microsoft.com/office/drawing/2014/main" id="{88505FB6-2F9B-A198-C43E-0F237D135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18502" y="1073835"/>
            <a:ext cx="2649560" cy="4710330"/>
          </a:xfrm>
          <a:prstGeom prst="rect">
            <a:avLst/>
          </a:prstGeom>
        </p:spPr>
      </p:pic>
      <p:pic>
        <p:nvPicPr>
          <p:cNvPr id="4" name="WhatsApp Video 2025-02-12 at 9.44.21 AM">
            <a:hlinkClick r:id="" action="ppaction://media"/>
            <a:extLst>
              <a:ext uri="{FF2B5EF4-FFF2-40B4-BE49-F238E27FC236}">
                <a16:creationId xmlns:a16="http://schemas.microsoft.com/office/drawing/2014/main" id="{0A4A40E7-936F-4685-1DEC-D405185EFE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73211" y="1073835"/>
            <a:ext cx="2649560" cy="47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9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7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4704B-783F-57DF-A07D-B0D35101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 Expansion Tree-like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1476AD-5C33-4CE0-F47D-5F1FCC3E7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85" y="3190385"/>
            <a:ext cx="11758219" cy="150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07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9783-07EC-F105-8A3C-6761067D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0024-9038-07AA-7D26-7063D70BB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This owl will be put in the entrance of a trailing living life</a:t>
            </a:r>
          </a:p>
          <a:p>
            <a:r>
              <a:rPr lang="en-US" dirty="0"/>
              <a:t>This is when the weight, height, and face of a person are recorded</a:t>
            </a:r>
          </a:p>
          <a:p>
            <a:r>
              <a:rPr lang="en-JP" dirty="0"/>
              <a:t>Therefore, add </a:t>
            </a:r>
            <a:r>
              <a:rPr lang="en-US" dirty="0"/>
              <a:t>a </a:t>
            </a:r>
            <a:r>
              <a:rPr lang="en-JP" dirty="0"/>
              <a:t>small Nuc to add </a:t>
            </a:r>
            <a:r>
              <a:rPr lang="en-US" dirty="0"/>
              <a:t>a speaker and a camera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80469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BC2BB-0E93-F3E5-6D74-2EE6BE6FE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JP" dirty="0"/>
              <a:t>Test 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WhatsApp Video 2025-02-14 at 3.52.03 PM">
            <a:hlinkClick r:id="" action="ppaction://media"/>
            <a:extLst>
              <a:ext uri="{FF2B5EF4-FFF2-40B4-BE49-F238E27FC236}">
                <a16:creationId xmlns:a16="http://schemas.microsoft.com/office/drawing/2014/main" id="{E80B2D2D-1A9C-411E-CF37-D5B2454C22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8403" y="511293"/>
            <a:ext cx="3186939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C97F00-ACF4-CF10-43B3-F0CBC3EB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dirty="0"/>
              <a:t>Change the wire to the head</a:t>
            </a:r>
          </a:p>
          <a:p>
            <a:r>
              <a:rPr lang="en-US" dirty="0"/>
              <a:t>The wire connects servo motor to the head for nodding motion</a:t>
            </a:r>
          </a:p>
        </p:txBody>
      </p:sp>
    </p:spTree>
    <p:extLst>
      <p:ext uri="{BB962C8B-B14F-4D97-AF65-F5344CB8AC3E}">
        <p14:creationId xmlns:p14="http://schemas.microsoft.com/office/powerpoint/2010/main" val="395196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82C5-E447-1D3D-3AD1-327218046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latin typeface="+mj-lt"/>
                <a:ea typeface="+mj-ea"/>
                <a:cs typeface="+mj-cs"/>
              </a:rPr>
              <a:t>HTTP Control Process for Owl Robot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C3D3EE-7129-D837-E828-FB04EE38A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6750" y="643466"/>
            <a:ext cx="586183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6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F4147-BDAF-4D90-79EF-81846435E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JP" sz="4000"/>
              <a:t>Owl Robot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F35C9-B89A-E7D3-52C0-56EE86B23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84" y="918640"/>
            <a:ext cx="2443656" cy="45890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C6E7-2E93-DB41-17D6-BCD0AE8B0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r>
              <a:rPr lang="en-JP" sz="2000"/>
              <a:t>Nodding motion</a:t>
            </a:r>
          </a:p>
          <a:p>
            <a:r>
              <a:rPr lang="en-JP" sz="2000"/>
              <a:t>Vibrate</a:t>
            </a:r>
          </a:p>
          <a:p>
            <a:r>
              <a:rPr lang="en-JP" sz="2000"/>
              <a:t>Owl hooting sound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2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96AA4-BADB-9CC7-547A-5F0BA11C6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44570"/>
            <a:ext cx="3344528" cy="1703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Stacked Hardware</a:t>
            </a:r>
          </a:p>
        </p:txBody>
      </p:sp>
      <p:pic>
        <p:nvPicPr>
          <p:cNvPr id="9" name="Picture 8" descr="A bowl with electronics in it&#10;&#10;Description automatically generated with medium confidence">
            <a:extLst>
              <a:ext uri="{FF2B5EF4-FFF2-40B4-BE49-F238E27FC236}">
                <a16:creationId xmlns:a16="http://schemas.microsoft.com/office/drawing/2014/main" id="{39122C6A-A818-F4A5-B268-91810C1A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14" r="9852" b="-2"/>
          <a:stretch/>
        </p:blipFill>
        <p:spPr>
          <a:xfrm>
            <a:off x="8213487" y="59031"/>
            <a:ext cx="3975444" cy="4306593"/>
          </a:xfrm>
          <a:custGeom>
            <a:avLst/>
            <a:gdLst/>
            <a:ahLst/>
            <a:cxnLst/>
            <a:rect l="l" t="t" r="r" b="b"/>
            <a:pathLst>
              <a:path w="3975464" h="4365555">
                <a:moveTo>
                  <a:pt x="0" y="0"/>
                </a:moveTo>
                <a:lnTo>
                  <a:pt x="3954724" y="0"/>
                </a:lnTo>
                <a:lnTo>
                  <a:pt x="3944328" y="441228"/>
                </a:lnTo>
                <a:cubicBezTo>
                  <a:pt x="3942781" y="508796"/>
                  <a:pt x="3939430" y="576877"/>
                  <a:pt x="3951159" y="643804"/>
                </a:cubicBezTo>
                <a:cubicBezTo>
                  <a:pt x="3980543" y="810736"/>
                  <a:pt x="3979900" y="978310"/>
                  <a:pt x="3967011" y="1146396"/>
                </a:cubicBezTo>
                <a:cubicBezTo>
                  <a:pt x="3954123" y="1321150"/>
                  <a:pt x="3931569" y="1495262"/>
                  <a:pt x="3940203" y="1671170"/>
                </a:cubicBezTo>
                <a:cubicBezTo>
                  <a:pt x="3945230" y="1770534"/>
                  <a:pt x="3953091" y="1869643"/>
                  <a:pt x="3953091" y="1969263"/>
                </a:cubicBezTo>
                <a:cubicBezTo>
                  <a:pt x="3955799" y="2447623"/>
                  <a:pt x="3948581" y="2926496"/>
                  <a:pt x="3959665" y="3405241"/>
                </a:cubicBezTo>
                <a:cubicBezTo>
                  <a:pt x="3962629" y="3529479"/>
                  <a:pt x="3949097" y="3653076"/>
                  <a:pt x="3946777" y="3777057"/>
                </a:cubicBezTo>
                <a:cubicBezTo>
                  <a:pt x="3944973" y="3878089"/>
                  <a:pt x="3947873" y="3979056"/>
                  <a:pt x="3950499" y="4080023"/>
                </a:cubicBezTo>
                <a:lnTo>
                  <a:pt x="3952324" y="4346210"/>
                </a:lnTo>
                <a:lnTo>
                  <a:pt x="3923793" y="4344582"/>
                </a:lnTo>
                <a:cubicBezTo>
                  <a:pt x="3869166" y="4337251"/>
                  <a:pt x="3813841" y="4336693"/>
                  <a:pt x="3759075" y="4342933"/>
                </a:cubicBezTo>
                <a:cubicBezTo>
                  <a:pt x="3703277" y="4347626"/>
                  <a:pt x="3647607" y="4354981"/>
                  <a:pt x="3591682" y="4357645"/>
                </a:cubicBezTo>
                <a:cubicBezTo>
                  <a:pt x="3349688" y="4370998"/>
                  <a:pt x="3107046" y="4367447"/>
                  <a:pt x="2865549" y="4346991"/>
                </a:cubicBezTo>
                <a:cubicBezTo>
                  <a:pt x="2661378" y="4329084"/>
                  <a:pt x="2456048" y="4328501"/>
                  <a:pt x="2251775" y="4345215"/>
                </a:cubicBezTo>
                <a:cubicBezTo>
                  <a:pt x="2200819" y="4349148"/>
                  <a:pt x="2149862" y="4359293"/>
                  <a:pt x="2098906" y="4351937"/>
                </a:cubicBezTo>
                <a:cubicBezTo>
                  <a:pt x="2025044" y="4342895"/>
                  <a:pt x="1950494" y="4340688"/>
                  <a:pt x="1876224" y="4345343"/>
                </a:cubicBezTo>
                <a:cubicBezTo>
                  <a:pt x="1700042" y="4352318"/>
                  <a:pt x="1523986" y="4361576"/>
                  <a:pt x="1347676" y="4359039"/>
                </a:cubicBezTo>
                <a:cubicBezTo>
                  <a:pt x="1064484" y="4355108"/>
                  <a:pt x="781420" y="4341031"/>
                  <a:pt x="498101" y="4351430"/>
                </a:cubicBezTo>
                <a:cubicBezTo>
                  <a:pt x="364340" y="4356376"/>
                  <a:pt x="230578" y="4360752"/>
                  <a:pt x="96817" y="4355568"/>
                </a:cubicBezTo>
                <a:lnTo>
                  <a:pt x="0" y="4349268"/>
                </a:lnTo>
                <a:close/>
              </a:path>
            </a:pathLst>
          </a:custGeom>
        </p:spPr>
      </p:pic>
      <p:pic>
        <p:nvPicPr>
          <p:cNvPr id="5" name="Content Placeholder 4" descr="A round black object with a circuit board inside&#10;&#10;Description automatically generated">
            <a:extLst>
              <a:ext uri="{FF2B5EF4-FFF2-40B4-BE49-F238E27FC236}">
                <a16:creationId xmlns:a16="http://schemas.microsoft.com/office/drawing/2014/main" id="{F92DFA4E-E63F-011C-870A-EEBC4704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57" r="16098" b="-2"/>
          <a:stretch/>
        </p:blipFill>
        <p:spPr>
          <a:xfrm>
            <a:off x="102808" y="93309"/>
            <a:ext cx="3872656" cy="4306594"/>
          </a:xfrm>
          <a:custGeom>
            <a:avLst/>
            <a:gdLst/>
            <a:ahLst/>
            <a:cxnLst/>
            <a:rect l="l" t="t" r="r" b="b"/>
            <a:pathLst>
              <a:path w="3872656" h="4370715">
                <a:moveTo>
                  <a:pt x="9308" y="0"/>
                </a:moveTo>
                <a:lnTo>
                  <a:pt x="3851998" y="0"/>
                </a:lnTo>
                <a:lnTo>
                  <a:pt x="3841520" y="444702"/>
                </a:lnTo>
                <a:cubicBezTo>
                  <a:pt x="3839973" y="512270"/>
                  <a:pt x="3836622" y="580351"/>
                  <a:pt x="3848351" y="647278"/>
                </a:cubicBezTo>
                <a:cubicBezTo>
                  <a:pt x="3877736" y="814210"/>
                  <a:pt x="3877092" y="981784"/>
                  <a:pt x="3864203" y="1149870"/>
                </a:cubicBezTo>
                <a:cubicBezTo>
                  <a:pt x="3851315" y="1324624"/>
                  <a:pt x="3828761" y="1498736"/>
                  <a:pt x="3837395" y="1674644"/>
                </a:cubicBezTo>
                <a:cubicBezTo>
                  <a:pt x="3842422" y="1774008"/>
                  <a:pt x="3850284" y="1873117"/>
                  <a:pt x="3850284" y="1972737"/>
                </a:cubicBezTo>
                <a:cubicBezTo>
                  <a:pt x="3852991" y="2451097"/>
                  <a:pt x="3845773" y="2929970"/>
                  <a:pt x="3856857" y="3408715"/>
                </a:cubicBezTo>
                <a:cubicBezTo>
                  <a:pt x="3859821" y="3532953"/>
                  <a:pt x="3846289" y="3656550"/>
                  <a:pt x="3843969" y="3780531"/>
                </a:cubicBezTo>
                <a:cubicBezTo>
                  <a:pt x="3842165" y="3881563"/>
                  <a:pt x="3845065" y="3982530"/>
                  <a:pt x="3847691" y="4083497"/>
                </a:cubicBezTo>
                <a:lnTo>
                  <a:pt x="3849494" y="4346466"/>
                </a:lnTo>
                <a:lnTo>
                  <a:pt x="3739963" y="4345485"/>
                </a:lnTo>
                <a:cubicBezTo>
                  <a:pt x="3702780" y="4346420"/>
                  <a:pt x="3665581" y="4348259"/>
                  <a:pt x="3628383" y="4349908"/>
                </a:cubicBezTo>
                <a:cubicBezTo>
                  <a:pt x="3508316" y="4356655"/>
                  <a:pt x="3387918" y="4354828"/>
                  <a:pt x="3268119" y="4344454"/>
                </a:cubicBezTo>
                <a:cubicBezTo>
                  <a:pt x="3196206" y="4335589"/>
                  <a:pt x="3123466" y="4335589"/>
                  <a:pt x="3051553" y="4344454"/>
                </a:cubicBezTo>
                <a:cubicBezTo>
                  <a:pt x="2869715" y="4368829"/>
                  <a:pt x="2685977" y="4376260"/>
                  <a:pt x="2502751" y="4366648"/>
                </a:cubicBezTo>
                <a:cubicBezTo>
                  <a:pt x="2288987" y="4357263"/>
                  <a:pt x="2075733" y="4337859"/>
                  <a:pt x="1861843" y="4332533"/>
                </a:cubicBezTo>
                <a:cubicBezTo>
                  <a:pt x="1726297" y="4329109"/>
                  <a:pt x="1589733" y="4319851"/>
                  <a:pt x="1455972" y="4342552"/>
                </a:cubicBezTo>
                <a:cubicBezTo>
                  <a:pt x="1319536" y="4365887"/>
                  <a:pt x="1184374" y="4354980"/>
                  <a:pt x="1048318" y="4348258"/>
                </a:cubicBezTo>
                <a:cubicBezTo>
                  <a:pt x="946532" y="4340953"/>
                  <a:pt x="844365" y="4340953"/>
                  <a:pt x="742578" y="4348258"/>
                </a:cubicBezTo>
                <a:cubicBezTo>
                  <a:pt x="618869" y="4360661"/>
                  <a:pt x="494432" y="4364263"/>
                  <a:pt x="370214" y="4359038"/>
                </a:cubicBezTo>
                <a:cubicBezTo>
                  <a:pt x="296007" y="4355170"/>
                  <a:pt x="221738" y="4351270"/>
                  <a:pt x="147421" y="4348702"/>
                </a:cubicBezTo>
                <a:lnTo>
                  <a:pt x="13040" y="4347289"/>
                </a:lnTo>
                <a:lnTo>
                  <a:pt x="371" y="4103870"/>
                </a:lnTo>
                <a:cubicBezTo>
                  <a:pt x="-757" y="4012134"/>
                  <a:pt x="886" y="3920334"/>
                  <a:pt x="2690" y="3828598"/>
                </a:cubicBezTo>
                <a:cubicBezTo>
                  <a:pt x="5913" y="3670768"/>
                  <a:pt x="16095" y="3513067"/>
                  <a:pt x="20090" y="3355238"/>
                </a:cubicBezTo>
                <a:cubicBezTo>
                  <a:pt x="25761" y="3127790"/>
                  <a:pt x="3336" y="2900469"/>
                  <a:pt x="10940" y="2573142"/>
                </a:cubicBezTo>
                <a:cubicBezTo>
                  <a:pt x="20218" y="2391979"/>
                  <a:pt x="14032" y="2111578"/>
                  <a:pt x="14677" y="1830024"/>
                </a:cubicBezTo>
                <a:cubicBezTo>
                  <a:pt x="15451" y="1640269"/>
                  <a:pt x="5268" y="1450771"/>
                  <a:pt x="6171" y="1261145"/>
                </a:cubicBezTo>
                <a:cubicBezTo>
                  <a:pt x="6815" y="1121522"/>
                  <a:pt x="19961" y="982540"/>
                  <a:pt x="25374" y="843301"/>
                </a:cubicBezTo>
                <a:cubicBezTo>
                  <a:pt x="30078" y="673215"/>
                  <a:pt x="25426" y="502988"/>
                  <a:pt x="11455" y="333401"/>
                </a:cubicBezTo>
                <a:cubicBezTo>
                  <a:pt x="4817" y="239678"/>
                  <a:pt x="5623" y="145890"/>
                  <a:pt x="8088" y="52087"/>
                </a:cubicBezTo>
                <a:close/>
              </a:path>
            </a:pathLst>
          </a:custGeom>
        </p:spPr>
      </p:pic>
      <p:pic>
        <p:nvPicPr>
          <p:cNvPr id="7" name="Picture 6" descr="A round black object with wires&#10;&#10;Description automatically generated">
            <a:extLst>
              <a:ext uri="{FF2B5EF4-FFF2-40B4-BE49-F238E27FC236}">
                <a16:creationId xmlns:a16="http://schemas.microsoft.com/office/drawing/2014/main" id="{C981BF22-2BFE-B5FF-BA82-22A0AE73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41" r="14148" b="-2"/>
          <a:stretch/>
        </p:blipFill>
        <p:spPr>
          <a:xfrm>
            <a:off x="4095952" y="59032"/>
            <a:ext cx="3997047" cy="4306593"/>
          </a:xfrm>
          <a:custGeom>
            <a:avLst/>
            <a:gdLst/>
            <a:ahLst/>
            <a:cxnLst/>
            <a:rect l="l" t="t" r="r" b="b"/>
            <a:pathLst>
              <a:path w="3997047" h="4358703">
                <a:moveTo>
                  <a:pt x="9389" y="0"/>
                </a:moveTo>
                <a:lnTo>
                  <a:pt x="3997047" y="0"/>
                </a:lnTo>
                <a:lnTo>
                  <a:pt x="3997047" y="4347477"/>
                </a:lnTo>
                <a:lnTo>
                  <a:pt x="3922844" y="4341211"/>
                </a:lnTo>
                <a:cubicBezTo>
                  <a:pt x="3821334" y="4336140"/>
                  <a:pt x="3719771" y="4340396"/>
                  <a:pt x="3618208" y="4343440"/>
                </a:cubicBezTo>
                <a:cubicBezTo>
                  <a:pt x="3488013" y="4347245"/>
                  <a:pt x="3357819" y="4358659"/>
                  <a:pt x="3227370" y="4344455"/>
                </a:cubicBezTo>
                <a:cubicBezTo>
                  <a:pt x="3152388" y="4335717"/>
                  <a:pt x="3076577" y="4336833"/>
                  <a:pt x="3001887" y="4347752"/>
                </a:cubicBezTo>
                <a:cubicBezTo>
                  <a:pt x="2932216" y="4357340"/>
                  <a:pt x="2861768" y="4360092"/>
                  <a:pt x="2791563" y="4355995"/>
                </a:cubicBezTo>
                <a:cubicBezTo>
                  <a:pt x="2658694" y="4350416"/>
                  <a:pt x="2524678" y="4346991"/>
                  <a:pt x="2391171" y="4351303"/>
                </a:cubicBezTo>
                <a:cubicBezTo>
                  <a:pt x="2185433" y="4357898"/>
                  <a:pt x="1979696" y="4363985"/>
                  <a:pt x="1773830" y="4351303"/>
                </a:cubicBezTo>
                <a:cubicBezTo>
                  <a:pt x="1620961" y="4342172"/>
                  <a:pt x="1468090" y="4341031"/>
                  <a:pt x="1315220" y="4345723"/>
                </a:cubicBezTo>
                <a:cubicBezTo>
                  <a:pt x="1162350" y="4350416"/>
                  <a:pt x="1009480" y="4359927"/>
                  <a:pt x="856610" y="4351303"/>
                </a:cubicBezTo>
                <a:cubicBezTo>
                  <a:pt x="678261" y="4341158"/>
                  <a:pt x="499913" y="4342933"/>
                  <a:pt x="321565" y="4344708"/>
                </a:cubicBezTo>
                <a:cubicBezTo>
                  <a:pt x="235449" y="4345596"/>
                  <a:pt x="149428" y="4348323"/>
                  <a:pt x="63422" y="4349686"/>
                </a:cubicBezTo>
                <a:lnTo>
                  <a:pt x="12951" y="4349060"/>
                </a:lnTo>
                <a:lnTo>
                  <a:pt x="371" y="4107346"/>
                </a:lnTo>
                <a:cubicBezTo>
                  <a:pt x="-757" y="4015610"/>
                  <a:pt x="887" y="3923810"/>
                  <a:pt x="2691" y="3832074"/>
                </a:cubicBezTo>
                <a:cubicBezTo>
                  <a:pt x="5913" y="3674244"/>
                  <a:pt x="16095" y="3516543"/>
                  <a:pt x="20090" y="3358714"/>
                </a:cubicBezTo>
                <a:cubicBezTo>
                  <a:pt x="25761" y="3131266"/>
                  <a:pt x="3336" y="2903945"/>
                  <a:pt x="10940" y="2576618"/>
                </a:cubicBezTo>
                <a:cubicBezTo>
                  <a:pt x="20219" y="2395455"/>
                  <a:pt x="14032" y="2115054"/>
                  <a:pt x="14677" y="1833500"/>
                </a:cubicBezTo>
                <a:cubicBezTo>
                  <a:pt x="15451" y="1643745"/>
                  <a:pt x="5269" y="1454247"/>
                  <a:pt x="6171" y="1264621"/>
                </a:cubicBezTo>
                <a:cubicBezTo>
                  <a:pt x="6815" y="1124998"/>
                  <a:pt x="19961" y="986016"/>
                  <a:pt x="25375" y="846777"/>
                </a:cubicBezTo>
                <a:cubicBezTo>
                  <a:pt x="30078" y="676691"/>
                  <a:pt x="25426" y="506464"/>
                  <a:pt x="11455" y="336877"/>
                </a:cubicBezTo>
                <a:cubicBezTo>
                  <a:pt x="4818" y="243154"/>
                  <a:pt x="5623" y="149366"/>
                  <a:pt x="8088" y="55563"/>
                </a:cubicBezTo>
                <a:close/>
              </a:path>
            </a:pathLst>
          </a:custGeom>
        </p:spPr>
      </p:pic>
      <p:sp>
        <p:nvSpPr>
          <p:cNvPr id="23" name="sketch line">
            <a:extLst>
              <a:ext uri="{FF2B5EF4-FFF2-40B4-BE49-F238E27FC236}">
                <a16:creationId xmlns:a16="http://schemas.microsoft.com/office/drawing/2014/main" id="{D2758DA7-6A89-49A1-B9F5-546D9932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22904" y="5413767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A9CC3EA-B87C-3A3A-D91B-94A1013B5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582" y="4544570"/>
            <a:ext cx="7147481" cy="170383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Speaker and amplifier (Left)</a:t>
            </a:r>
          </a:p>
          <a:p>
            <a:r>
              <a:rPr lang="en-US" sz="2200" dirty="0"/>
              <a:t>Battery, servo motor, mini vibration motor (Middle)</a:t>
            </a:r>
          </a:p>
          <a:p>
            <a:r>
              <a:rPr lang="en-US" sz="2200" dirty="0"/>
              <a:t>Main controller: m5stamp c3u, timer power module, and other circuitries (Right)</a:t>
            </a:r>
          </a:p>
        </p:txBody>
      </p:sp>
    </p:spTree>
    <p:extLst>
      <p:ext uri="{BB962C8B-B14F-4D97-AF65-F5344CB8AC3E}">
        <p14:creationId xmlns:p14="http://schemas.microsoft.com/office/powerpoint/2010/main" val="2168212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7DB270-0CEF-F681-618C-684850266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28992"/>
            <a:ext cx="10905066" cy="5000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FAF66D-81C7-F76E-8207-27704FB99C21}"/>
              </a:ext>
            </a:extLst>
          </p:cNvPr>
          <p:cNvSpPr txBox="1"/>
          <p:nvPr/>
        </p:nvSpPr>
        <p:spPr>
          <a:xfrm>
            <a:off x="859316" y="275421"/>
            <a:ext cx="201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Electrical Diagram</a:t>
            </a:r>
          </a:p>
        </p:txBody>
      </p:sp>
    </p:spTree>
    <p:extLst>
      <p:ext uri="{BB962C8B-B14F-4D97-AF65-F5344CB8AC3E}">
        <p14:creationId xmlns:p14="http://schemas.microsoft.com/office/powerpoint/2010/main" val="53737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3D89D-D5CE-7D62-DEE8-AF0E3A233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JP" sz="5400" dirty="0"/>
              <a:t>Top Layer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86DA9C-CD13-1F32-9883-71EB149B4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75845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200" dirty="0"/>
              <a:t>Pin from top-to-bottom</a:t>
            </a:r>
          </a:p>
          <a:p>
            <a:r>
              <a:rPr lang="en-US" sz="2200" dirty="0"/>
              <a:t>Mini vibration motor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Power motor +3.7v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Power motor –</a:t>
            </a:r>
          </a:p>
          <a:p>
            <a:r>
              <a:rPr lang="en-US" sz="2200" dirty="0" err="1"/>
              <a:t>Lipo</a:t>
            </a:r>
            <a:r>
              <a:rPr lang="en-US" sz="2200" dirty="0"/>
              <a:t> Battery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+3.7v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-</a:t>
            </a:r>
          </a:p>
          <a:p>
            <a:r>
              <a:rPr lang="en-US" sz="2200" dirty="0"/>
              <a:t>Servo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+5v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err="1"/>
              <a:t>Pwm</a:t>
            </a:r>
            <a:endParaRPr lang="en-US" sz="1800" dirty="0"/>
          </a:p>
          <a:p>
            <a:r>
              <a:rPr lang="en-US" sz="2200" dirty="0"/>
              <a:t>Speaker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-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+5v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Not used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LRC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BCLK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DIN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5" name="Content Placeholder 4" descr="A small electronic device with wires and wires&#10;&#10;Description automatically generated with medium confidence">
            <a:extLst>
              <a:ext uri="{FF2B5EF4-FFF2-40B4-BE49-F238E27FC236}">
                <a16:creationId xmlns:a16="http://schemas.microsoft.com/office/drawing/2014/main" id="{89E1235C-E0BE-AD12-8913-E1740A199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5054" r="75236"/>
                    </a14:imgEffect>
                  </a14:imgLayer>
                </a14:imgProps>
              </a:ext>
            </a:extLst>
          </a:blip>
          <a:srcRect l="7531" r="1724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A95CB-A352-988C-6E83-268301FC9A14}"/>
              </a:ext>
            </a:extLst>
          </p:cNvPr>
          <p:cNvSpPr txBox="1"/>
          <p:nvPr/>
        </p:nvSpPr>
        <p:spPr>
          <a:xfrm>
            <a:off x="10091450" y="4533233"/>
            <a:ext cx="106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Upload </a:t>
            </a:r>
          </a:p>
          <a:p>
            <a:r>
              <a:rPr lang="en-JP" b="1" dirty="0">
                <a:solidFill>
                  <a:srgbClr val="FF0000"/>
                </a:solidFill>
              </a:rPr>
              <a:t>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DD9C5F-0E77-7786-A04D-5438DDF2E6E3}"/>
              </a:ext>
            </a:extLst>
          </p:cNvPr>
          <p:cNvSpPr txBox="1"/>
          <p:nvPr/>
        </p:nvSpPr>
        <p:spPr>
          <a:xfrm>
            <a:off x="7685220" y="657458"/>
            <a:ext cx="150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USB type C</a:t>
            </a:r>
          </a:p>
          <a:p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JP" b="1" dirty="0">
                <a:solidFill>
                  <a:srgbClr val="FF0000"/>
                </a:solidFill>
              </a:rPr>
              <a:t>or Charging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2732C-342E-131C-0B15-BD708BE39C01}"/>
              </a:ext>
            </a:extLst>
          </p:cNvPr>
          <p:cNvSpPr txBox="1"/>
          <p:nvPr/>
        </p:nvSpPr>
        <p:spPr>
          <a:xfrm>
            <a:off x="7453864" y="1768326"/>
            <a:ext cx="834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Power</a:t>
            </a:r>
          </a:p>
          <a:p>
            <a:r>
              <a:rPr lang="en-JP" b="1" dirty="0">
                <a:solidFill>
                  <a:srgbClr val="FF0000"/>
                </a:solidFill>
              </a:rPr>
              <a:t>Reset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BAC7A-D4E7-3517-E26D-D39DD8EA83E7}"/>
              </a:ext>
            </a:extLst>
          </p:cNvPr>
          <p:cNvSpPr txBox="1"/>
          <p:nvPr/>
        </p:nvSpPr>
        <p:spPr>
          <a:xfrm>
            <a:off x="8145296" y="5095419"/>
            <a:ext cx="159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Power Switch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C7CA59-8205-9B6D-873F-F026E65DB4EA}"/>
              </a:ext>
            </a:extLst>
          </p:cNvPr>
          <p:cNvSpPr txBox="1"/>
          <p:nvPr/>
        </p:nvSpPr>
        <p:spPr>
          <a:xfrm>
            <a:off x="5361218" y="2235950"/>
            <a:ext cx="163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Mini Vibration</a:t>
            </a:r>
          </a:p>
          <a:p>
            <a:r>
              <a:rPr lang="en-JP" b="1" dirty="0">
                <a:solidFill>
                  <a:srgbClr val="FF0000"/>
                </a:solidFill>
              </a:rPr>
              <a:t>Motor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4DE15-A394-6542-8CC1-CE4F9D545AB5}"/>
              </a:ext>
            </a:extLst>
          </p:cNvPr>
          <p:cNvSpPr txBox="1"/>
          <p:nvPr/>
        </p:nvSpPr>
        <p:spPr>
          <a:xfrm>
            <a:off x="5375529" y="3059668"/>
            <a:ext cx="143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LiPo Battery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65FB3-7A39-857C-A0A0-82E949247B8B}"/>
              </a:ext>
            </a:extLst>
          </p:cNvPr>
          <p:cNvSpPr txBox="1"/>
          <p:nvPr/>
        </p:nvSpPr>
        <p:spPr>
          <a:xfrm>
            <a:off x="6641473" y="5194372"/>
            <a:ext cx="104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Speaker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F97A88-5247-8E37-C4AA-293AD78009E2}"/>
              </a:ext>
            </a:extLst>
          </p:cNvPr>
          <p:cNvSpPr txBox="1"/>
          <p:nvPr/>
        </p:nvSpPr>
        <p:spPr>
          <a:xfrm>
            <a:off x="7685220" y="3984551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Servo</a:t>
            </a:r>
          </a:p>
        </p:txBody>
      </p:sp>
    </p:spTree>
    <p:extLst>
      <p:ext uri="{BB962C8B-B14F-4D97-AF65-F5344CB8AC3E}">
        <p14:creationId xmlns:p14="http://schemas.microsoft.com/office/powerpoint/2010/main" val="2314849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CD9A1-687A-EA41-5966-8CBB9CE2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anchor="ctr">
            <a:normAutofit/>
          </a:bodyPr>
          <a:lstStyle/>
          <a:p>
            <a:r>
              <a:rPr lang="en-JP" sz="4800" dirty="0"/>
              <a:t>Top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4F900-6D78-95C6-A82A-5906533C6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87" b="7587"/>
          <a:stretch/>
        </p:blipFill>
        <p:spPr>
          <a:xfrm>
            <a:off x="5" y="10"/>
            <a:ext cx="6094095" cy="4194968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B78C1-79F9-31DF-7A03-3F62FE25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" r="322"/>
          <a:stretch/>
        </p:blipFill>
        <p:spPr>
          <a:xfrm>
            <a:off x="6473526" y="320051"/>
            <a:ext cx="5511635" cy="3739515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C4813FD-B8AF-2989-2FC1-9BF9FC5C1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/>
          </a:bodyPr>
          <a:lstStyle/>
          <a:p>
            <a:r>
              <a:rPr lang="en-US" sz="2200"/>
              <a:t>PCB connection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53FB4E-FB21-6967-7A7F-49695F0ACD1A}"/>
              </a:ext>
            </a:extLst>
          </p:cNvPr>
          <p:cNvSpPr txBox="1"/>
          <p:nvPr/>
        </p:nvSpPr>
        <p:spPr>
          <a:xfrm>
            <a:off x="3523179" y="3867912"/>
            <a:ext cx="1055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Resistor</a:t>
            </a:r>
          </a:p>
          <a:p>
            <a:r>
              <a:rPr lang="en-JP" b="1" dirty="0">
                <a:solidFill>
                  <a:srgbClr val="FF0000"/>
                </a:solidFill>
              </a:rPr>
              <a:t>Divider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D7091E-539B-B36D-209B-2EC24FED4F9A}"/>
              </a:ext>
            </a:extLst>
          </p:cNvPr>
          <p:cNvSpPr txBox="1"/>
          <p:nvPr/>
        </p:nvSpPr>
        <p:spPr>
          <a:xfrm>
            <a:off x="4654294" y="3800613"/>
            <a:ext cx="16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>
                <a:solidFill>
                  <a:srgbClr val="FF0000"/>
                </a:solidFill>
              </a:rPr>
              <a:t>Motor Control</a:t>
            </a:r>
          </a:p>
        </p:txBody>
      </p:sp>
    </p:spTree>
    <p:extLst>
      <p:ext uri="{BB962C8B-B14F-4D97-AF65-F5344CB8AC3E}">
        <p14:creationId xmlns:p14="http://schemas.microsoft.com/office/powerpoint/2010/main" val="476657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9A9E4-FC33-964A-50CB-EFEE212F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Middle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2B0C9-4879-C88F-7217-082595F9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05" y="5653053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Battery, servo motor, mini vibration 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97ED3-F6BE-A917-63BD-41A26EEAEF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31"/>
          <a:stretch/>
        </p:blipFill>
        <p:spPr>
          <a:xfrm>
            <a:off x="301752" y="522115"/>
            <a:ext cx="3758184" cy="33723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A18F-C161-C0ED-D545-542B7B5456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531"/>
          <a:stretch/>
        </p:blipFill>
        <p:spPr>
          <a:xfrm>
            <a:off x="4224528" y="773774"/>
            <a:ext cx="3758184" cy="2869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5A584-A95B-011B-B9FB-2F2D364E54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66" r="13137" b="-1"/>
          <a:stretch/>
        </p:blipFill>
        <p:spPr>
          <a:xfrm>
            <a:off x="8147304" y="773786"/>
            <a:ext cx="3758184" cy="2868980"/>
          </a:xfrm>
          <a:prstGeom prst="rect">
            <a:avLst/>
          </a:prstGeom>
        </p:spPr>
      </p:pic>
      <p:sp>
        <p:nvSpPr>
          <p:cNvPr id="24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12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653884-08CE-4579-8A80-F00D55BF0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mall round white object with wires on it&#10;&#10;Description automatically generated">
            <a:extLst>
              <a:ext uri="{FF2B5EF4-FFF2-40B4-BE49-F238E27FC236}">
                <a16:creationId xmlns:a16="http://schemas.microsoft.com/office/drawing/2014/main" id="{D910477F-CBAF-8912-3D26-7C3B51CC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09" r="28198" b="-1"/>
          <a:stretch/>
        </p:blipFill>
        <p:spPr>
          <a:xfrm>
            <a:off x="20" y="-1"/>
            <a:ext cx="3936404" cy="630936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20D4FAC-7B9A-4A4F-8E53-07152287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3078" y="201352"/>
            <a:ext cx="7568588" cy="2093976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8CB50-04AB-AAB5-2610-FF442A3F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271" y="443668"/>
            <a:ext cx="2871216" cy="1609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Bottom Layer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D2A13B-608C-4BE1-AC1F-62B2DAF76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702" y="89748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038ED-F717-467A-8D75-D8441BB92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54550" y="123919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0FE9819-3BB3-E3CC-E6B6-35CE50614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391" y="443668"/>
            <a:ext cx="3712464" cy="1609344"/>
          </a:xfrm>
        </p:spPr>
        <p:txBody>
          <a:bodyPr anchor="ctr">
            <a:normAutofit/>
          </a:bodyPr>
          <a:lstStyle/>
          <a:p>
            <a:r>
              <a:rPr lang="en-US" sz="1700" dirty="0"/>
              <a:t>Speaker and amplifier</a:t>
            </a:r>
          </a:p>
          <a:p>
            <a:r>
              <a:rPr lang="en-US" sz="1700" dirty="0"/>
              <a:t>3d printed part</a:t>
            </a:r>
          </a:p>
        </p:txBody>
      </p:sp>
      <p:pic>
        <p:nvPicPr>
          <p:cNvPr id="5" name="Content Placeholder 4" descr="A small round object with wires&#10;&#10;Description automatically generated">
            <a:extLst>
              <a:ext uri="{FF2B5EF4-FFF2-40B4-BE49-F238E27FC236}">
                <a16:creationId xmlns:a16="http://schemas.microsoft.com/office/drawing/2014/main" id="{F5353B3E-CF31-87A8-CEB1-2855BA20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66" r="10283" b="-1"/>
          <a:stretch/>
        </p:blipFill>
        <p:spPr>
          <a:xfrm>
            <a:off x="4155702" y="2573434"/>
            <a:ext cx="3922776" cy="3735926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F2D15D4C-F7F4-8B3A-2453-98411C9D1E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41" r="14319" b="-4"/>
          <a:stretch/>
        </p:blipFill>
        <p:spPr>
          <a:xfrm>
            <a:off x="8290932" y="2560123"/>
            <a:ext cx="3901068" cy="37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19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828F-9296-7F77-0486-3D45B7B1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CF30-957A-F284-4D7A-FA30373BF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There is a noise from the speaker that is caused by </a:t>
            </a:r>
            <a:r>
              <a:rPr lang="en-US" dirty="0"/>
              <a:t>the </a:t>
            </a:r>
            <a:r>
              <a:rPr lang="en-JP" dirty="0"/>
              <a:t>boost converter</a:t>
            </a:r>
          </a:p>
          <a:p>
            <a:r>
              <a:rPr lang="en-JP" dirty="0"/>
              <a:t>Add several capacitors in the battery input and bat_out pins of the timer power module</a:t>
            </a:r>
          </a:p>
          <a:p>
            <a:r>
              <a:rPr lang="en-JP" dirty="0"/>
              <a:t>Motor vibration should not be turn</a:t>
            </a:r>
            <a:r>
              <a:rPr lang="en-US" dirty="0"/>
              <a:t>ed</a:t>
            </a:r>
            <a:r>
              <a:rPr lang="en-JP" dirty="0"/>
              <a:t> on for a long time. This can cause battery drop affecting boosting to 5v</a:t>
            </a:r>
          </a:p>
        </p:txBody>
      </p:sp>
    </p:spTree>
    <p:extLst>
      <p:ext uri="{BB962C8B-B14F-4D97-AF65-F5344CB8AC3E}">
        <p14:creationId xmlns:p14="http://schemas.microsoft.com/office/powerpoint/2010/main" val="2386912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305</Words>
  <Application>Microsoft Macintosh PowerPoint</Application>
  <PresentationFormat>Widescreen</PresentationFormat>
  <Paragraphs>73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Office Theme</vt:lpstr>
      <vt:lpstr>Owl Robot</vt:lpstr>
      <vt:lpstr>Owl Robot Overview</vt:lpstr>
      <vt:lpstr>Stacked Hardware</vt:lpstr>
      <vt:lpstr>PowerPoint Presentation</vt:lpstr>
      <vt:lpstr>Top Layer</vt:lpstr>
      <vt:lpstr>Top Layer</vt:lpstr>
      <vt:lpstr>Middle Layer</vt:lpstr>
      <vt:lpstr>Bottom Layer</vt:lpstr>
      <vt:lpstr>Troubleshooting</vt:lpstr>
      <vt:lpstr>PowerPoint Presentation</vt:lpstr>
      <vt:lpstr>Add Filter Capacitors</vt:lpstr>
      <vt:lpstr>Test</vt:lpstr>
      <vt:lpstr>Function Expansion Tree-like Structure</vt:lpstr>
      <vt:lpstr>Scenario</vt:lpstr>
      <vt:lpstr>Test 2</vt:lpstr>
      <vt:lpstr>HTTP Control Process for Owl Robot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Anhar Risnumawan</dc:creator>
  <cp:lastModifiedBy>Anhar Risnumawan</cp:lastModifiedBy>
  <cp:revision>1</cp:revision>
  <dcterms:created xsi:type="dcterms:W3CDTF">2025-02-06T13:10:21Z</dcterms:created>
  <dcterms:modified xsi:type="dcterms:W3CDTF">2025-03-03T01:20:01Z</dcterms:modified>
</cp:coreProperties>
</file>